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7" r:id="rId2"/>
  </p:sldIdLst>
  <p:sldSz cx="9906000" cy="6858000" type="A4"/>
  <p:notesSz cx="6735763" cy="9799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138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16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268211-64BD-4976-9B02-35C37D8499D7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25550"/>
            <a:ext cx="4773613" cy="33067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716076"/>
            <a:ext cx="5388610" cy="385860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07956"/>
            <a:ext cx="2918831" cy="4916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189B64-EF76-4788-B85E-E977ED70F72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38773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D189B64-EF76-4788-B85E-E977ED70F72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0524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0346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9143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8610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5048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7690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53391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7"/>
            <a:ext cx="8543925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29919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7799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3461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7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14192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7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271520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7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DF41D2-6751-4381-90EB-CBB858F5634B}" type="datetimeFigureOut">
              <a:rPr lang="ru-RU" smtClean="0"/>
              <a:t>26.09.2025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299E2B-9570-40EA-A827-85B4CBB9DE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94693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1.pn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alphaModFix amt="77000"/>
            <a:lum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</a:extLst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E77621EA-8775-41A1-8EB3-7BAF22B50692}"/>
              </a:ext>
            </a:extLst>
          </p:cNvPr>
          <p:cNvSpPr/>
          <p:nvPr/>
        </p:nvSpPr>
        <p:spPr>
          <a:xfrm>
            <a:off x="104213" y="32697"/>
            <a:ext cx="9697574" cy="450123"/>
          </a:xfrm>
          <a:prstGeom prst="rect">
            <a:avLst/>
          </a:prstGeom>
          <a:solidFill>
            <a:srgbClr val="FF9900"/>
          </a:solidFill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10319" indent="354965" algn="ctr">
              <a:lnSpc>
                <a:spcPts val="1308"/>
              </a:lnSpc>
            </a:pPr>
            <a:endParaRPr lang="ru-RU" b="1" u="sng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0319" indent="354965" algn="ctr">
              <a:lnSpc>
                <a:spcPts val="1308"/>
              </a:lnSpc>
            </a:pP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Мобильное приложение МЧС России</a:t>
            </a:r>
            <a:endParaRPr lang="ru-RU" sz="1000" b="1" u="sng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xmlns="" id="{DBD3C755-5639-414B-9D97-B6042538D518}"/>
              </a:ext>
            </a:extLst>
          </p:cNvPr>
          <p:cNvSpPr/>
          <p:nvPr/>
        </p:nvSpPr>
        <p:spPr>
          <a:xfrm>
            <a:off x="3753380" y="674165"/>
            <a:ext cx="6048408" cy="3785652"/>
          </a:xfrm>
          <a:prstGeom prst="rect">
            <a:avLst/>
          </a:prstGeom>
          <a:solidFill>
            <a:schemeClr val="accent1">
              <a:lumMod val="20000"/>
              <a:lumOff val="80000"/>
              <a:alpha val="68000"/>
            </a:schemeClr>
          </a:solidFill>
        </p:spPr>
        <p:txBody>
          <a:bodyPr wrap="square">
            <a:spAutoFit/>
          </a:bodyPr>
          <a:lstStyle/>
          <a:p>
            <a:pPr marL="374650" indent="-285750" algn="just">
              <a:buFont typeface="Wingdings" panose="05000000000000000000" pitchFamily="2" charset="2"/>
              <a:buChar char="ü"/>
              <a:tabLst>
                <a:tab pos="0" algn="l"/>
                <a:tab pos="355600" algn="l"/>
                <a:tab pos="812800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 поможет сориентироваться и мгновенно найти информацию о действиях в случае ЧС;</a:t>
            </a:r>
          </a:p>
          <a:p>
            <a:pPr marL="374650" indent="-285750" algn="just">
              <a:buFont typeface="Wingdings" panose="05000000000000000000" pitchFamily="2" charset="2"/>
              <a:buChar char="ü"/>
              <a:tabLst>
                <a:tab pos="0" algn="l"/>
                <a:tab pos="355600" algn="l"/>
                <a:tab pos="812800" algn="l"/>
              </a:tabLst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4650" indent="-285750" algn="just">
              <a:buFont typeface="Wingdings" panose="05000000000000000000" pitchFamily="2" charset="2"/>
              <a:buChar char="ü"/>
              <a:tabLst>
                <a:tab pos="0" algn="l"/>
                <a:tab pos="355600" algn="l"/>
                <a:tab pos="812800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Приложение содержит функцию быстрого набора телефона службы спасения;</a:t>
            </a:r>
          </a:p>
          <a:p>
            <a:pPr marL="374650" indent="-285750" algn="just">
              <a:buFont typeface="Wingdings" panose="05000000000000000000" pitchFamily="2" charset="2"/>
              <a:buChar char="ü"/>
              <a:tabLst>
                <a:tab pos="0" algn="l"/>
                <a:tab pos="355600" algn="l"/>
                <a:tab pos="812800" algn="l"/>
              </a:tabLst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4650" indent="-285750" algn="just">
              <a:buFont typeface="Wingdings" panose="05000000000000000000" pitchFamily="2" charset="2"/>
              <a:buChar char="ü"/>
              <a:tabLst>
                <a:tab pos="0" algn="l"/>
                <a:tab pos="355600" algn="l"/>
                <a:tab pos="812800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приложении вы сможете найти краткие инструкции, с четкой последовательностью действий и правил поведения          в экстренной ситуации, сведения о действиях при оказании первой помощи пострадавшему при кровотечении, ожоге, травме, сердечном приступе и т. д. до прибытия врачей;</a:t>
            </a:r>
          </a:p>
          <a:p>
            <a:pPr marL="374650" indent="-285750" algn="just">
              <a:buFont typeface="Wingdings" panose="05000000000000000000" pitchFamily="2" charset="2"/>
              <a:buChar char="ü"/>
              <a:tabLst>
                <a:tab pos="0" algn="l"/>
                <a:tab pos="355600" algn="l"/>
                <a:tab pos="812800" algn="l"/>
              </a:tabLst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74650" indent="-285750" algn="just">
              <a:buFont typeface="Wingdings" panose="05000000000000000000" pitchFamily="2" charset="2"/>
              <a:buChar char="ü"/>
              <a:tabLst>
                <a:tab pos="0" algn="l"/>
                <a:tab pos="355600" algn="l"/>
                <a:tab pos="812800" algn="l"/>
              </a:tabLst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карте рисков отображается ежедневный оперативный прогноз о возможных угрозах и рисках природного</a:t>
            </a:r>
            <a:r>
              <a:rPr 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техногенного характера.	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3B20449-D3CE-4919-AFD2-6CB4485BDA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212" y="550079"/>
            <a:ext cx="2292789" cy="5046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A9599245-5094-4D34-871B-274E7A024E5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4157" y="4840980"/>
            <a:ext cx="1327104" cy="1342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3BA75B46-8A2A-49B8-83CE-E43669DC22E2}"/>
              </a:ext>
            </a:extLst>
          </p:cNvPr>
          <p:cNvSpPr/>
          <p:nvPr/>
        </p:nvSpPr>
        <p:spPr>
          <a:xfrm>
            <a:off x="5827705" y="6200550"/>
            <a:ext cx="121816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>
              <a:tabLst>
                <a:tab pos="177800" algn="l"/>
                <a:tab pos="355600" algn="l"/>
                <a:tab pos="812800" algn="l"/>
              </a:tabLst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IOS</a:t>
            </a:r>
            <a:r>
              <a:rPr 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15" name="Рисунок 14">
            <a:extLst>
              <a:ext uri="{FF2B5EF4-FFF2-40B4-BE49-F238E27FC236}">
                <a16:creationId xmlns:a16="http://schemas.microsoft.com/office/drawing/2014/main" xmlns="" id="{6113A76A-BCAF-4218-AFC7-18451188646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0062" y="4840979"/>
            <a:ext cx="1349904" cy="13428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6" name="Прямоугольник 15">
            <a:extLst>
              <a:ext uri="{FF2B5EF4-FFF2-40B4-BE49-F238E27FC236}">
                <a16:creationId xmlns:a16="http://schemas.microsoft.com/office/drawing/2014/main" xmlns="" id="{4E660718-522F-43D1-A3E5-AE31C5DC7CA3}"/>
              </a:ext>
            </a:extLst>
          </p:cNvPr>
          <p:cNvSpPr/>
          <p:nvPr/>
        </p:nvSpPr>
        <p:spPr>
          <a:xfrm>
            <a:off x="7604674" y="6183834"/>
            <a:ext cx="1447798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7800">
              <a:tabLst>
                <a:tab pos="177800" algn="l"/>
                <a:tab pos="355600" algn="l"/>
                <a:tab pos="812800" algn="l"/>
              </a:tabLst>
            </a:pPr>
            <a:r>
              <a:rPr 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Android</a:t>
            </a:r>
            <a:r>
              <a:rPr lang="ru-RU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B42F3E67-F044-45E0-BF2B-BF7A3AA1896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0606" y="1464740"/>
            <a:ext cx="2397875" cy="52777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13523006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2533</TotalTime>
  <Words>6</Words>
  <Application>Microsoft Office PowerPoint</Application>
  <PresentationFormat>Лист A4 (210x297 мм)</PresentationFormat>
  <Paragraphs>12</Paragraphs>
  <Slides>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Карманова Ксения Викторовна</cp:lastModifiedBy>
  <cp:revision>23</cp:revision>
  <cp:lastPrinted>2023-08-11T04:20:15Z</cp:lastPrinted>
  <dcterms:created xsi:type="dcterms:W3CDTF">2023-08-09T10:13:38Z</dcterms:created>
  <dcterms:modified xsi:type="dcterms:W3CDTF">2025-09-26T07:37:08Z</dcterms:modified>
</cp:coreProperties>
</file>